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2.jpg" ContentType="image/png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87" r:id="rId5"/>
    <p:sldId id="256" r:id="rId6"/>
    <p:sldId id="259" r:id="rId7"/>
    <p:sldId id="274" r:id="rId8"/>
    <p:sldId id="281" r:id="rId9"/>
    <p:sldId id="282" r:id="rId10"/>
    <p:sldId id="284" r:id="rId11"/>
    <p:sldId id="261" r:id="rId12"/>
    <p:sldId id="262" r:id="rId13"/>
    <p:sldId id="263" r:id="rId14"/>
    <p:sldId id="264" r:id="rId15"/>
    <p:sldId id="265" r:id="rId16"/>
    <p:sldId id="283" r:id="rId17"/>
    <p:sldId id="257" r:id="rId18"/>
    <p:sldId id="266" r:id="rId19"/>
    <p:sldId id="267" r:id="rId20"/>
    <p:sldId id="268" r:id="rId21"/>
    <p:sldId id="272" r:id="rId22"/>
    <p:sldId id="285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9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1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potter@yonkerspublicschools.or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A504-BF2F-47BA-B4C8-26CFFA23C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Tuesday, September 8,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5D8B9-6BA5-4711-AEFB-089B85C26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Objective: </a:t>
            </a:r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SWBAT-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identify the class/Teams guidelines and expectations for the 2020-2021 school year</a:t>
            </a:r>
          </a:p>
          <a:p>
            <a:pPr marL="0" indent="0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Do Now: </a:t>
            </a:r>
            <a:r>
              <a:rPr lang="en-US" dirty="0">
                <a:solidFill>
                  <a:srgbClr val="0070C0"/>
                </a:solidFill>
              </a:rPr>
              <a:t>In the chat, please type in something about yourself, something you are looking forward to this school year and something you may be concerned about. </a:t>
            </a:r>
            <a:r>
              <a:rPr lang="en-US" b="1" dirty="0">
                <a:solidFill>
                  <a:srgbClr val="0070C0"/>
                </a:solidFill>
              </a:rPr>
              <a:t>(4 minutes)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92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Policy: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08494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2. Responsibility</a:t>
            </a:r>
          </a:p>
        </p:txBody>
      </p:sp>
      <p:pic>
        <p:nvPicPr>
          <p:cNvPr id="3" name="Picture 2" descr="Screen Shot 2013-08-26 at 9.44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06" y="1417638"/>
            <a:ext cx="6036824" cy="457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99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Policy: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08494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3. Attendance</a:t>
            </a:r>
          </a:p>
        </p:txBody>
      </p:sp>
      <p:pic>
        <p:nvPicPr>
          <p:cNvPr id="3" name="Picture 2" descr="mem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34" y="1263921"/>
            <a:ext cx="3660105" cy="4821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15" y="1263921"/>
            <a:ext cx="4821020" cy="482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21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Policy: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08494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4. Focus &amp; Preparedness</a:t>
            </a:r>
          </a:p>
        </p:txBody>
      </p:sp>
      <p:pic>
        <p:nvPicPr>
          <p:cNvPr id="3" name="Picture 2" descr="mem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2" y="1248230"/>
            <a:ext cx="4192540" cy="4697551"/>
          </a:xfrm>
          <a:prstGeom prst="rect">
            <a:avLst/>
          </a:prstGeom>
        </p:spPr>
      </p:pic>
      <p:pic>
        <p:nvPicPr>
          <p:cNvPr id="5" name="Picture 4" descr="Screen Shot 2013-08-26 at 10.19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33" y="1193309"/>
            <a:ext cx="4014724" cy="475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7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F6E89-E03B-464A-969B-E99965BB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Policy:</a:t>
            </a:r>
          </a:p>
        </p:txBody>
      </p:sp>
      <p:pic>
        <p:nvPicPr>
          <p:cNvPr id="1026" name="Picture 2" descr="Meme Maker - thumbs-up-for-positive-attitude">
            <a:extLst>
              <a:ext uri="{FF2B5EF4-FFF2-40B4-BE49-F238E27FC236}">
                <a16:creationId xmlns:a16="http://schemas.microsoft.com/office/drawing/2014/main" id="{482BFC29-F4B7-4A0A-A90D-6FF45674E5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6714"/>
            <a:ext cx="3333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olo-meme-generator-one-does-not-simply-excuse-behavior-by-saying-yolo-46a2f9  | neverusegoogletranslate">
            <a:extLst>
              <a:ext uri="{FF2B5EF4-FFF2-40B4-BE49-F238E27FC236}">
                <a16:creationId xmlns:a16="http://schemas.microsoft.com/office/drawing/2014/main" id="{895A1411-F57F-4319-ACF2-132E850E9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1524000"/>
            <a:ext cx="48577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48BB00-5693-4102-9856-7163881DEED9}"/>
              </a:ext>
            </a:extLst>
          </p:cNvPr>
          <p:cNvSpPr/>
          <p:nvPr/>
        </p:nvSpPr>
        <p:spPr>
          <a:xfrm>
            <a:off x="1146474" y="5639599"/>
            <a:ext cx="6851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5. Behavior &amp; Attitude</a:t>
            </a:r>
          </a:p>
        </p:txBody>
      </p:sp>
    </p:spTree>
    <p:extLst>
      <p:ext uri="{BB962C8B-B14F-4D97-AF65-F5344CB8AC3E}">
        <p14:creationId xmlns:p14="http://schemas.microsoft.com/office/powerpoint/2010/main" val="3328524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Materials: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569" y="1361738"/>
            <a:ext cx="4478339" cy="55662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Due to the fact that we will begin instruction remotely, you will only need some form of technology to access our Teams page/class periods. If you plan to print reading materials, a highlighter would be beneficial when/for annotating.</a:t>
            </a:r>
            <a:endParaRPr lang="en-US" sz="2100" dirty="0"/>
          </a:p>
        </p:txBody>
      </p:sp>
      <p:pic>
        <p:nvPicPr>
          <p:cNvPr id="4" name="Content Placeholder 4" descr="schoolsuppl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961883"/>
            <a:ext cx="4317782" cy="3238338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4786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142" y="3658544"/>
            <a:ext cx="4100055" cy="310329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9587" y="1295873"/>
            <a:ext cx="9014413" cy="23626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1300" dirty="0"/>
          </a:p>
          <a:p>
            <a:r>
              <a:rPr lang="en-US" sz="3600" dirty="0"/>
              <a:t>Homework may include an extension of in-class assignments, projects, essays or discussion board posts. All homework/work is due on the date given; NO EXCEPTIONS!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All work will be graded!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598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699"/>
            <a:ext cx="8229600" cy="1143000"/>
          </a:xfrm>
        </p:spPr>
        <p:txBody>
          <a:bodyPr/>
          <a:lstStyle/>
          <a:p>
            <a:r>
              <a:rPr lang="en-US" dirty="0"/>
              <a:t>Late Work</a:t>
            </a:r>
          </a:p>
        </p:txBody>
      </p:sp>
      <p:pic>
        <p:nvPicPr>
          <p:cNvPr id="4" name="Picture 3" descr="mem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82" y="3796682"/>
            <a:ext cx="4313210" cy="2814824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0" y="1295874"/>
            <a:ext cx="8686800" cy="2500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AF55D-F67A-4B5F-BD28-099B891B8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9165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/>
              <a:t>Students are expected to submit homework and all assignments on the due date given.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Parents contacted on major assignments OR when missing work exceeds three assignments.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03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Make-up Work</a:t>
            </a:r>
          </a:p>
        </p:txBody>
      </p:sp>
      <p:pic>
        <p:nvPicPr>
          <p:cNvPr id="4" name="Picture 3" descr="sick-meme-opra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26" y="3206118"/>
            <a:ext cx="4658917" cy="3488597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2143" y="1368446"/>
            <a:ext cx="8636000" cy="1733983"/>
          </a:xfrm>
        </p:spPr>
        <p:txBody>
          <a:bodyPr>
            <a:normAutofit fontScale="92500" lnSpcReduction="20000"/>
          </a:bodyPr>
          <a:lstStyle/>
          <a:p>
            <a:r>
              <a:rPr lang="en-US" sz="3400" dirty="0"/>
              <a:t>Responsibility of the student to get the missed information/assignment!</a:t>
            </a:r>
          </a:p>
          <a:p>
            <a:r>
              <a:rPr lang="en-US" sz="3400" dirty="0"/>
              <a:t>Work should be made up within one day for each class day missed.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497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26 at 10.46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0" y="587122"/>
            <a:ext cx="8821059" cy="58807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5ED1E3-DE00-4417-B6AB-5DB79FBE4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922" y="770002"/>
            <a:ext cx="3900472" cy="390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47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ow to stay connected with friends amidst the pandemic – The Orion">
            <a:extLst>
              <a:ext uri="{FF2B5EF4-FFF2-40B4-BE49-F238E27FC236}">
                <a16:creationId xmlns:a16="http://schemas.microsoft.com/office/drawing/2014/main" id="{CE3705D9-14EF-4B3A-96E8-4C1835344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496">
            <a:off x="7339128" y="-2837"/>
            <a:ext cx="1498901" cy="205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73AEC-8562-4656-922E-00F342517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4339"/>
            <a:ext cx="6033080" cy="1157927"/>
          </a:xfrm>
        </p:spPr>
        <p:txBody>
          <a:bodyPr/>
          <a:lstStyle/>
          <a:p>
            <a:r>
              <a:rPr lang="en-US" dirty="0"/>
              <a:t>Stay Connected!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2FF41-129E-499D-AD6D-AF7C7BEE3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1322363"/>
            <a:ext cx="8134643" cy="4994031"/>
          </a:xfrm>
        </p:spPr>
        <p:txBody>
          <a:bodyPr/>
          <a:lstStyle/>
          <a:p>
            <a:pPr algn="l"/>
            <a:r>
              <a:rPr lang="en-US" dirty="0"/>
              <a:t>Communication is so important, especially now! Please do not hesitate to contact me with any questions, concerns or issues you may have!</a:t>
            </a:r>
          </a:p>
          <a:p>
            <a:pPr algn="l"/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npotter@yonkerspublicschools.org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Message me on Microsoft Teams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Call me at the school: GHS 914-376-8350</a:t>
            </a:r>
          </a:p>
        </p:txBody>
      </p:sp>
    </p:spTree>
    <p:extLst>
      <p:ext uri="{BB962C8B-B14F-4D97-AF65-F5344CB8AC3E}">
        <p14:creationId xmlns:p14="http://schemas.microsoft.com/office/powerpoint/2010/main" val="2297137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7321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Mrs. Potter</a:t>
            </a:r>
            <a:br>
              <a:rPr lang="en-US" dirty="0"/>
            </a:br>
            <a:r>
              <a:rPr lang="en-US" dirty="0"/>
              <a:t>English 9</a:t>
            </a:r>
            <a:br>
              <a:rPr lang="en-US" dirty="0"/>
            </a:br>
            <a:r>
              <a:rPr lang="en-US" dirty="0"/>
              <a:t>2020-2021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75950-B6E9-419E-A813-31E1E2E23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307" y="1911667"/>
            <a:ext cx="5018503" cy="5018503"/>
          </a:xfrm>
          <a:prstGeom prst="rect">
            <a:avLst/>
          </a:prstGeom>
        </p:spPr>
      </p:pic>
      <p:pic>
        <p:nvPicPr>
          <p:cNvPr id="4098" name="Picture 2" descr="Back to School – Public Relations – Valdosta City School District">
            <a:extLst>
              <a:ext uri="{FF2B5EF4-FFF2-40B4-BE49-F238E27FC236}">
                <a16:creationId xmlns:a16="http://schemas.microsoft.com/office/drawing/2014/main" id="{DCE7884B-864D-4D73-A0D9-4CAA84DD3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3699">
            <a:off x="222386" y="410414"/>
            <a:ext cx="2729185" cy="21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arles E. Gorton High School / Homepage">
            <a:extLst>
              <a:ext uri="{FF2B5EF4-FFF2-40B4-BE49-F238E27FC236}">
                <a16:creationId xmlns:a16="http://schemas.microsoft.com/office/drawing/2014/main" id="{69083915-4DD1-4008-9DEA-B74BB9607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15" y="565480"/>
            <a:ext cx="3227692" cy="11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306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AA317-18AA-4F38-83C4-0A7CF6265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44867"/>
          </a:xfrm>
        </p:spPr>
        <p:txBody>
          <a:bodyPr>
            <a:normAutofit/>
          </a:bodyPr>
          <a:lstStyle/>
          <a:p>
            <a:r>
              <a:rPr lang="en-US" dirty="0"/>
              <a:t>FOLLOW OUR INSTAGRAM PAGE!</a:t>
            </a:r>
          </a:p>
        </p:txBody>
      </p:sp>
      <p:pic>
        <p:nvPicPr>
          <p:cNvPr id="6146" name="Picture 2" descr="Instagram's new group chats sticker for Stories lets your followers request  to join">
            <a:extLst>
              <a:ext uri="{FF2B5EF4-FFF2-40B4-BE49-F238E27FC236}">
                <a16:creationId xmlns:a16="http://schemas.microsoft.com/office/drawing/2014/main" id="{850571E5-2287-49E0-AF37-8D3FFCD521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8" y="1023426"/>
            <a:ext cx="2027582" cy="201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7C8815-F519-4A71-B66D-ED87AA03B762}"/>
              </a:ext>
            </a:extLst>
          </p:cNvPr>
          <p:cNvSpPr txBox="1"/>
          <p:nvPr/>
        </p:nvSpPr>
        <p:spPr>
          <a:xfrm>
            <a:off x="-126609" y="2968283"/>
            <a:ext cx="9608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5">
                    <a:lumMod val="50000"/>
                  </a:schemeClr>
                </a:solidFill>
              </a:rPr>
              <a:t>Gorton_Class_of_2024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095F8F-1029-43AD-A8C6-6EBB4A303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703" y="4201354"/>
            <a:ext cx="2656646" cy="265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1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6795" y="1824360"/>
            <a:ext cx="8610409" cy="4624888"/>
          </a:xfrm>
        </p:spPr>
        <p:txBody>
          <a:bodyPr>
            <a:normAutofit fontScale="92500"/>
          </a:bodyPr>
          <a:lstStyle/>
          <a:p>
            <a:r>
              <a:rPr lang="en-US" dirty="0"/>
              <a:t>Proud puppy mama to Louie and wife to Spencer</a:t>
            </a:r>
          </a:p>
          <a:p>
            <a:r>
              <a:rPr lang="en-US" dirty="0"/>
              <a:t>Teaching for 15 years; this is my 6</a:t>
            </a:r>
            <a:r>
              <a:rPr lang="en-US" baseline="30000" dirty="0"/>
              <a:t>th</a:t>
            </a:r>
            <a:r>
              <a:rPr lang="en-US" dirty="0"/>
              <a:t> year @GHS</a:t>
            </a:r>
          </a:p>
          <a:p>
            <a:r>
              <a:rPr lang="en-US" dirty="0"/>
              <a:t>Love: anything that requires being outside, traveling, cooking, reading, coffee, quality time with family &amp; friends and laughing!</a:t>
            </a:r>
          </a:p>
          <a:p>
            <a:r>
              <a:rPr lang="en-US" dirty="0"/>
              <a:t>Extremely passionate about my profession and, at times, can be super cheesy. </a:t>
            </a:r>
          </a:p>
        </p:txBody>
      </p:sp>
      <p:pic>
        <p:nvPicPr>
          <p:cNvPr id="5" name="Picture 2" descr="Image result for nicole lanzil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565">
            <a:off x="6585963" y="56790"/>
            <a:ext cx="1771315" cy="177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961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me-b2s-fwpsyllab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1" y="878456"/>
            <a:ext cx="7697740" cy="511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7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D0138-E26C-4C78-ADA5-DBC8B319E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873" y="1079720"/>
            <a:ext cx="2862776" cy="29686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Course Objectives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E1B72-1CA6-4835-95C9-CB6B4551F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83162"/>
          </a:xfrm>
        </p:spPr>
        <p:txBody>
          <a:bodyPr>
            <a:normAutofit fontScale="62500" lnSpcReduction="20000"/>
          </a:bodyPr>
          <a:lstStyle/>
          <a:p>
            <a:endParaRPr lang="en-US" b="1" dirty="0"/>
          </a:p>
          <a:p>
            <a:r>
              <a:rPr lang="en-US" b="1" dirty="0"/>
              <a:t>Improve word recognition, fluency, and vocabulary development</a:t>
            </a:r>
            <a:endParaRPr lang="en-US" dirty="0"/>
          </a:p>
          <a:p>
            <a:r>
              <a:rPr lang="en-US" b="1" dirty="0"/>
              <a:t>Increase reading comprehension and develop good reading habits in and out of the classroom, while providing frequent opportunities for students to respond critically, reflectively, and imaginatively to a range of reading materials.</a:t>
            </a:r>
            <a:endParaRPr lang="en-US" dirty="0"/>
          </a:p>
          <a:p>
            <a:r>
              <a:rPr lang="en-US" b="1" dirty="0"/>
              <a:t>Introduce various genres of literature.</a:t>
            </a:r>
            <a:endParaRPr lang="en-US" dirty="0"/>
          </a:p>
          <a:p>
            <a:r>
              <a:rPr lang="en-US" b="1" dirty="0"/>
              <a:t>Provide an in-depth introduction to close-reading, annotating, and analyzing fiction and non-fiction.</a:t>
            </a:r>
            <a:endParaRPr lang="en-US" dirty="0"/>
          </a:p>
          <a:p>
            <a:r>
              <a:rPr lang="en-US" b="1" dirty="0"/>
              <a:t>Provide instruction in all phases of the writing process.</a:t>
            </a:r>
            <a:endParaRPr lang="en-US" dirty="0"/>
          </a:p>
          <a:p>
            <a:r>
              <a:rPr lang="en-US" b="1" dirty="0"/>
              <a:t> Provide numerous practices for evidence-based writing.</a:t>
            </a:r>
            <a:endParaRPr lang="en-US" dirty="0"/>
          </a:p>
          <a:p>
            <a:r>
              <a:rPr lang="en-US" b="1" dirty="0"/>
              <a:t>Provide opportunities to develop and use effective listening and speaking techniques and strategies in both formal and informal situations.</a:t>
            </a:r>
            <a:endParaRPr lang="en-US" dirty="0"/>
          </a:p>
          <a:p>
            <a:r>
              <a:rPr lang="en-US" b="1" dirty="0"/>
              <a:t>Provide opportunities to use accountable talk during whole class and group discussions.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Course Objectives | TXALA - AdjusterLicenseOnline">
            <a:extLst>
              <a:ext uri="{FF2B5EF4-FFF2-40B4-BE49-F238E27FC236}">
                <a16:creationId xmlns:a16="http://schemas.microsoft.com/office/drawing/2014/main" id="{6DFDF920-779C-4B78-B1A7-CE88580EC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398" y="274638"/>
            <a:ext cx="2065973" cy="137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904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9B2AA-636F-499A-8E15-BD4B70E47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2475"/>
            <a:ext cx="8229600" cy="1143000"/>
          </a:xfrm>
        </p:spPr>
        <p:txBody>
          <a:bodyPr/>
          <a:lstStyle/>
          <a:p>
            <a:r>
              <a:rPr lang="en-US" dirty="0"/>
              <a:t>Class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2FE71-6A53-48DB-86F2-97F05BA45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28765"/>
            <a:ext cx="8229600" cy="40191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Please sign in on time! (Refer to bell schedule for period times)</a:t>
            </a:r>
          </a:p>
          <a:p>
            <a:r>
              <a:rPr lang="en-US" dirty="0"/>
              <a:t>Please be appropriately dressed and in an area where you are free of distractions</a:t>
            </a:r>
          </a:p>
          <a:p>
            <a:r>
              <a:rPr lang="en-US" dirty="0"/>
              <a:t>ALWAYS use appropriate language and have manners</a:t>
            </a:r>
          </a:p>
          <a:p>
            <a:r>
              <a:rPr lang="en-US" dirty="0"/>
              <a:t>Be considerate of others</a:t>
            </a:r>
          </a:p>
        </p:txBody>
      </p:sp>
      <p:pic>
        <p:nvPicPr>
          <p:cNvPr id="2054" name="Picture 6" descr="The Matter Of Manners – Chieftain Press">
            <a:extLst>
              <a:ext uri="{FF2B5EF4-FFF2-40B4-BE49-F238E27FC236}">
                <a16:creationId xmlns:a16="http://schemas.microsoft.com/office/drawing/2014/main" id="{DC5A8715-3C94-43CA-947B-F6E5B4786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529" y="4799789"/>
            <a:ext cx="3067050" cy="183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59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95564-6E83-44C5-A7BF-F4973A12F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95957" cy="991454"/>
          </a:xfrm>
        </p:spPr>
        <p:txBody>
          <a:bodyPr>
            <a:noAutofit/>
          </a:bodyPr>
          <a:lstStyle/>
          <a:p>
            <a:br>
              <a:rPr lang="en-US" sz="8000" dirty="0"/>
            </a:br>
            <a:r>
              <a:rPr lang="en-US" sz="8000" dirty="0"/>
              <a:t>Just</a:t>
            </a:r>
            <a:br>
              <a:rPr lang="en-US" sz="8000" dirty="0"/>
            </a:br>
            <a:r>
              <a:rPr lang="en-US" sz="8000" dirty="0"/>
              <a:t>C-A-R-E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0DFEC-642D-4C0A-823A-4C40595CB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72861"/>
            <a:ext cx="8503920" cy="39105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b="1" dirty="0"/>
              <a:t>C- </a:t>
            </a:r>
            <a:r>
              <a:rPr lang="en-US" sz="4800" i="1" dirty="0"/>
              <a:t>Considerate</a:t>
            </a:r>
          </a:p>
          <a:p>
            <a:pPr marL="0" indent="0">
              <a:buNone/>
            </a:pPr>
            <a:r>
              <a:rPr lang="en-US" sz="4800" b="1" dirty="0"/>
              <a:t>A- </a:t>
            </a:r>
            <a:r>
              <a:rPr lang="en-US" sz="4800" i="1" dirty="0"/>
              <a:t>Appropriate</a:t>
            </a:r>
          </a:p>
          <a:p>
            <a:pPr marL="0" indent="0">
              <a:buNone/>
            </a:pPr>
            <a:r>
              <a:rPr lang="en-US" sz="4800" b="1" dirty="0"/>
              <a:t>R- </a:t>
            </a:r>
            <a:r>
              <a:rPr lang="en-US" sz="4800" i="1" dirty="0"/>
              <a:t>Respectful and Responsible</a:t>
            </a:r>
          </a:p>
          <a:p>
            <a:pPr marL="0" indent="0">
              <a:buNone/>
            </a:pPr>
            <a:r>
              <a:rPr lang="en-US" sz="4800" b="1" dirty="0"/>
              <a:t>E- </a:t>
            </a:r>
            <a:r>
              <a:rPr lang="en-US" sz="4800" i="1" dirty="0"/>
              <a:t>Etiquette</a:t>
            </a:r>
          </a:p>
        </p:txBody>
      </p:sp>
      <p:pic>
        <p:nvPicPr>
          <p:cNvPr id="3074" name="Picture 2" descr="Microsoft Teams Review | PCMag">
            <a:extLst>
              <a:ext uri="{FF2B5EF4-FFF2-40B4-BE49-F238E27FC236}">
                <a16:creationId xmlns:a16="http://schemas.microsoft.com/office/drawing/2014/main" id="{56D48527-3514-4309-868E-C77669373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" y="314446"/>
            <a:ext cx="2603326" cy="14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122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Routines &amp;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57" y="1295874"/>
            <a:ext cx="4963191" cy="5340068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sz="3400" dirty="0"/>
              <a:t>Before you sign in to class, please be sure you are free of any distractions (phones/TV, video games, etc.).</a:t>
            </a:r>
          </a:p>
          <a:p>
            <a:r>
              <a:rPr lang="en-US" sz="3400" b="1" dirty="0"/>
              <a:t>Do Now’s</a:t>
            </a:r>
            <a:r>
              <a:rPr lang="en-US" sz="3400" dirty="0"/>
              <a:t> will start every class period. The expectation is that upon entering class, you immediately begin working on the Do Now.</a:t>
            </a:r>
          </a:p>
          <a:p>
            <a:r>
              <a:rPr lang="en-US" sz="3400" dirty="0"/>
              <a:t>Class time will be a combination of </a:t>
            </a:r>
            <a:r>
              <a:rPr lang="en-US" sz="3400" b="1" i="1" dirty="0"/>
              <a:t>direct instruction, independent practice, class discussion, and group activities.</a:t>
            </a:r>
            <a:endParaRPr lang="en-US" sz="3400" dirty="0"/>
          </a:p>
        </p:txBody>
      </p:sp>
      <p:pic>
        <p:nvPicPr>
          <p:cNvPr id="4" name="Picture 3" descr="mem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04" y="1295873"/>
            <a:ext cx="3536232" cy="534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26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Policy: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084941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en-US" sz="3200" dirty="0"/>
              <a:t>R-E-S-P-E-C-T</a:t>
            </a:r>
          </a:p>
        </p:txBody>
      </p:sp>
      <p:pic>
        <p:nvPicPr>
          <p:cNvPr id="9" name="Picture 8" descr="keep-calm-and-respect-everyo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30" y="1326923"/>
            <a:ext cx="3965511" cy="462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33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sharepoint/v3/field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1883</TotalTime>
  <Words>617</Words>
  <Application>Microsoft Office PowerPoint</Application>
  <PresentationFormat>On-screen Show (4:3)</PresentationFormat>
  <Paragraphs>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Office Theme</vt:lpstr>
      <vt:lpstr>Tuesday, September 8, 2020</vt:lpstr>
      <vt:lpstr>Mrs. Potter English 9 2020-2021</vt:lpstr>
      <vt:lpstr>About Me</vt:lpstr>
      <vt:lpstr>PowerPoint Presentation</vt:lpstr>
      <vt:lpstr> Course Objectives </vt:lpstr>
      <vt:lpstr>Class Expectations</vt:lpstr>
      <vt:lpstr> Just C-A-R-E</vt:lpstr>
      <vt:lpstr>Routines &amp; Tasks</vt:lpstr>
      <vt:lpstr>Class Policy:</vt:lpstr>
      <vt:lpstr>Class Policy:</vt:lpstr>
      <vt:lpstr>Class Policy:</vt:lpstr>
      <vt:lpstr>Class Policy:</vt:lpstr>
      <vt:lpstr>Class Policy:</vt:lpstr>
      <vt:lpstr>Class Materials:</vt:lpstr>
      <vt:lpstr>Homework</vt:lpstr>
      <vt:lpstr>Late Work</vt:lpstr>
      <vt:lpstr>Make-up Work</vt:lpstr>
      <vt:lpstr>PowerPoint Presentation</vt:lpstr>
      <vt:lpstr>Stay Connected!</vt:lpstr>
      <vt:lpstr>FOLLOW OUR INSTAGRAM PAGE!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POTTER, NICOLE</cp:lastModifiedBy>
  <cp:revision>98</cp:revision>
  <dcterms:created xsi:type="dcterms:W3CDTF">2010-04-12T23:12:02Z</dcterms:created>
  <dcterms:modified xsi:type="dcterms:W3CDTF">2020-09-05T15:02:02Z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